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0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3D9A-4258-D245-846C-963A5D55E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Senior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65758-5444-114E-902A-006430B4D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Zack Sullivan</a:t>
            </a:r>
          </a:p>
        </p:txBody>
      </p:sp>
    </p:spTree>
    <p:extLst>
      <p:ext uri="{BB962C8B-B14F-4D97-AF65-F5344CB8AC3E}">
        <p14:creationId xmlns:p14="http://schemas.microsoft.com/office/powerpoint/2010/main" val="257550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B835-5519-174B-B901-9C767586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8695-5454-0D4E-BDB0-3CACCB039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Members:</a:t>
            </a:r>
          </a:p>
          <a:p>
            <a:pPr lvl="1"/>
            <a:r>
              <a:rPr lang="en-US" dirty="0"/>
              <a:t>(Thomas) Zack Sullivan</a:t>
            </a:r>
          </a:p>
          <a:p>
            <a:pPr lvl="1"/>
            <a:r>
              <a:rPr lang="en-US" dirty="0"/>
              <a:t>Devon </a:t>
            </a:r>
            <a:r>
              <a:rPr lang="en-US" dirty="0" err="1"/>
              <a:t>Saccocio</a:t>
            </a:r>
            <a:endParaRPr lang="en-US" dirty="0"/>
          </a:p>
          <a:p>
            <a:pPr lvl="1"/>
            <a:r>
              <a:rPr lang="en-US" dirty="0"/>
              <a:t>Justin Boamah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Lomardi</a:t>
            </a:r>
            <a:endParaRPr lang="en-US" dirty="0"/>
          </a:p>
          <a:p>
            <a:r>
              <a:rPr lang="en-US" dirty="0"/>
              <a:t>Advisor:</a:t>
            </a:r>
          </a:p>
          <a:p>
            <a:pPr lvl="1"/>
            <a:r>
              <a:rPr lang="en-US" dirty="0"/>
              <a:t>Professor Ashley Paz y Puente</a:t>
            </a:r>
          </a:p>
          <a:p>
            <a:r>
              <a:rPr lang="en-US" dirty="0"/>
              <a:t>Contact Info:</a:t>
            </a:r>
          </a:p>
          <a:p>
            <a:pPr lvl="1"/>
            <a:r>
              <a:rPr lang="en-US" dirty="0" err="1"/>
              <a:t>sullivtz@mail.uc.edu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6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437E-A855-654F-931A-149A17B2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FC68-8AA3-494F-A499-CAAAEE167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Abstract:</a:t>
            </a:r>
          </a:p>
          <a:p>
            <a:pPr lvl="1"/>
            <a:r>
              <a:rPr lang="en-US" dirty="0"/>
              <a:t>For our senior design project, we are building a relatively inexpensive, easy to produce, and portable heater-cooler unit (HCU) to use with heating and cooling blankets in the medical field. We will adapt the existing system used by </a:t>
            </a:r>
            <a:r>
              <a:rPr lang="en-US" dirty="0" err="1"/>
              <a:t>Gentherm</a:t>
            </a:r>
            <a:r>
              <a:rPr lang="en-US" dirty="0"/>
              <a:t> that uses a TE to heat and cool water to be cheaper and smaller. This will then be attached to the standard blankets for use in the same scenarios as other HCUs.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8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04A6-586A-1345-9040-BF57E40A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4963-247C-3F4F-8AA0-3FDD3A15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Stories:</a:t>
            </a:r>
          </a:p>
          <a:p>
            <a:pPr lvl="1"/>
            <a:r>
              <a:rPr lang="en-US" dirty="0"/>
              <a:t>"As a medical practitioner, I want a more portable solution for patient cooling and heating for easier and quicker setup."</a:t>
            </a:r>
          </a:p>
          <a:p>
            <a:pPr lvl="1"/>
            <a:r>
              <a:rPr lang="en-US" dirty="0"/>
              <a:t>"As a hospital manager, I want a cheaper alternative to traditional HCUs to save on costs."</a:t>
            </a:r>
          </a:p>
          <a:p>
            <a:pPr lvl="1"/>
            <a:r>
              <a:rPr lang="en-US" dirty="0"/>
              <a:t>"As an HCU manufacturer, I want an easier to produce product line to be able to more quickly and effectively build products."</a:t>
            </a:r>
          </a:p>
        </p:txBody>
      </p:sp>
    </p:spTree>
    <p:extLst>
      <p:ext uri="{BB962C8B-B14F-4D97-AF65-F5344CB8AC3E}">
        <p14:creationId xmlns:p14="http://schemas.microsoft.com/office/powerpoint/2010/main" val="157853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5C2D-34AD-FB4A-A1EF-07BFAB63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A201-B3CE-F743-AE36-A6C8BDDB9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403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Diagrams:</a:t>
            </a:r>
          </a:p>
          <a:p>
            <a:pPr lvl="1"/>
            <a:r>
              <a:rPr lang="en-US" dirty="0"/>
              <a:t>D0: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AEC6A-1107-FC49-BFC3-10702DE1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8" y="1451898"/>
            <a:ext cx="74295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4F6F1-BDF3-5E48-9160-0396057B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8" y="3915698"/>
            <a:ext cx="3915540" cy="27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F7DD7-91F3-2D44-80E4-95B4582BDF7E}"/>
              </a:ext>
            </a:extLst>
          </p:cNvPr>
          <p:cNvSpPr txBox="1"/>
          <p:nvPr/>
        </p:nvSpPr>
        <p:spPr>
          <a:xfrm>
            <a:off x="861848" y="441434"/>
            <a:ext cx="113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02AC6-39A2-3346-8353-6DE2C774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244600"/>
            <a:ext cx="9499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C368-6F33-0A4D-BE8F-EAA0F81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556F-5245-A04B-B2B5-579DAA8E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Progress:</a:t>
            </a:r>
          </a:p>
          <a:p>
            <a:pPr lvl="1"/>
            <a:r>
              <a:rPr lang="en-US" dirty="0"/>
              <a:t>Initial planning and basic design completed.</a:t>
            </a:r>
          </a:p>
          <a:p>
            <a:pPr lvl="1"/>
            <a:r>
              <a:rPr lang="en-US" dirty="0"/>
              <a:t>Component list complete.</a:t>
            </a:r>
          </a:p>
          <a:p>
            <a:r>
              <a:rPr lang="en-US" dirty="0"/>
              <a:t>End of term plans:</a:t>
            </a:r>
          </a:p>
          <a:p>
            <a:pPr lvl="1"/>
            <a:r>
              <a:rPr lang="en-US" dirty="0"/>
              <a:t>Have everything in place for setting up the HCU in a test capacity.</a:t>
            </a:r>
          </a:p>
        </p:txBody>
      </p:sp>
    </p:spTree>
    <p:extLst>
      <p:ext uri="{BB962C8B-B14F-4D97-AF65-F5344CB8AC3E}">
        <p14:creationId xmlns:p14="http://schemas.microsoft.com/office/powerpoint/2010/main" val="5454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568C-EDF8-8C40-98DB-DED6FD5C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9FE0-F516-9D41-8572-D2697610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planning and material collection by end of Fall semester.</a:t>
            </a:r>
          </a:p>
          <a:p>
            <a:r>
              <a:rPr lang="en-US" dirty="0"/>
              <a:t>Set up test configuration and make it operational over Christmas break.</a:t>
            </a:r>
          </a:p>
          <a:p>
            <a:r>
              <a:rPr lang="en-US" dirty="0"/>
              <a:t>Design casing, programming, and final electronics by early February.</a:t>
            </a:r>
          </a:p>
          <a:p>
            <a:r>
              <a:rPr lang="en-US" dirty="0"/>
              <a:t>Finish functional prototype by March.</a:t>
            </a:r>
          </a:p>
        </p:txBody>
      </p:sp>
    </p:spTree>
    <p:extLst>
      <p:ext uri="{BB962C8B-B14F-4D97-AF65-F5344CB8AC3E}">
        <p14:creationId xmlns:p14="http://schemas.microsoft.com/office/powerpoint/2010/main" val="355456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638-AAB2-694D-82EF-59AD986A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1386-46E1-6F46-85D6-A09FCAD3E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to have a functional prototype of our HCU complete by the end of our senior </a:t>
            </a:r>
            <a:r>
              <a:rPr lang="en-US"/>
              <a:t>design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3202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31</TotalTime>
  <Words>296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Frame</vt:lpstr>
      <vt:lpstr>Senior Design</vt:lpstr>
      <vt:lpstr>Group Information</vt:lpstr>
      <vt:lpstr>Project Description</vt:lpstr>
      <vt:lpstr>PowerPoint Presentation</vt:lpstr>
      <vt:lpstr>PowerPoint Presentation</vt:lpstr>
      <vt:lpstr>PowerPoint Presentation</vt:lpstr>
      <vt:lpstr>Progress</vt:lpstr>
      <vt:lpstr>Timeline</vt:lpstr>
      <vt:lpstr>Demo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Design</dc:title>
  <dc:creator>Sullivan, Thomas (sullivtz)</dc:creator>
  <cp:lastModifiedBy>Sullivan, Thomas (sullivtz)</cp:lastModifiedBy>
  <cp:revision>3</cp:revision>
  <dcterms:created xsi:type="dcterms:W3CDTF">2019-12-14T07:21:00Z</dcterms:created>
  <dcterms:modified xsi:type="dcterms:W3CDTF">2019-12-14T07:52:01Z</dcterms:modified>
</cp:coreProperties>
</file>